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4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6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1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1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7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3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2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8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5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5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23A3EF-B161-49B5-90C1-EFB4B7635C8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33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MA" dirty="0" smtClean="0"/>
              <a:t>SQL Workshop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MA" dirty="0" smtClean="0"/>
              <a:t>Atelier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667" t="27039" r="17667" b="19036"/>
          <a:stretch/>
        </p:blipFill>
        <p:spPr>
          <a:xfrm>
            <a:off x="0" y="777240"/>
            <a:ext cx="12192000" cy="5547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73" y="323334"/>
            <a:ext cx="559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5/ </a:t>
            </a:r>
            <a:r>
              <a:rPr lang="en-US" dirty="0" err="1" smtClean="0"/>
              <a:t>Sélectionnez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917" t="11036" r="17583" b="37112"/>
          <a:stretch/>
        </p:blipFill>
        <p:spPr>
          <a:xfrm>
            <a:off x="0" y="960120"/>
            <a:ext cx="12161520" cy="533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199" y="303369"/>
            <a:ext cx="78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6/ </a:t>
            </a:r>
            <a:r>
              <a:rPr lang="en-US" dirty="0" err="1" smtClean="0"/>
              <a:t>Sélectionner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et les prix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50" t="26445" r="17750" b="18593"/>
          <a:stretch/>
        </p:blipFill>
        <p:spPr>
          <a:xfrm>
            <a:off x="0" y="685800"/>
            <a:ext cx="12161520" cy="56540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199" y="303369"/>
            <a:ext cx="78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6/ </a:t>
            </a:r>
            <a:r>
              <a:rPr lang="en-US" dirty="0" err="1" smtClean="0"/>
              <a:t>Sélectionner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et les prix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1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917" t="10889" r="17500" b="37111"/>
          <a:stretch/>
        </p:blipFill>
        <p:spPr>
          <a:xfrm>
            <a:off x="0" y="1005840"/>
            <a:ext cx="12176760" cy="5349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4734" y="337235"/>
            <a:ext cx="764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7/ </a:t>
            </a:r>
            <a:r>
              <a:rPr lang="en-US" dirty="0" err="1" smtClean="0"/>
              <a:t>Sélectionner</a:t>
            </a:r>
            <a:r>
              <a:rPr lang="en-US" dirty="0" smtClean="0"/>
              <a:t> le nom des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inférieur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200 $.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50" t="26445" r="17750" b="20074"/>
          <a:stretch/>
        </p:blipFill>
        <p:spPr>
          <a:xfrm>
            <a:off x="0" y="792480"/>
            <a:ext cx="12161520" cy="5501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4734" y="337235"/>
            <a:ext cx="764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7/ </a:t>
            </a:r>
            <a:r>
              <a:rPr lang="en-US" dirty="0" err="1" smtClean="0"/>
              <a:t>Sélectionner</a:t>
            </a:r>
            <a:r>
              <a:rPr lang="en-US" dirty="0" smtClean="0"/>
              <a:t> le nom des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inférieur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200 $.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833" t="11037" r="17750" b="37259"/>
          <a:stretch/>
        </p:blipFill>
        <p:spPr>
          <a:xfrm>
            <a:off x="0" y="1005840"/>
            <a:ext cx="12146280" cy="53187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1666" y="337235"/>
            <a:ext cx="8212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8/ </a:t>
            </a:r>
            <a:r>
              <a:rPr lang="en-US" dirty="0" err="1" smtClean="0"/>
              <a:t>Sélectionnez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compris</a:t>
            </a:r>
            <a:r>
              <a:rPr lang="en-US" dirty="0" smtClean="0"/>
              <a:t> entre 60 et 120 dollars.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50" t="26445" r="17750" b="20074"/>
          <a:stretch/>
        </p:blipFill>
        <p:spPr>
          <a:xfrm>
            <a:off x="0" y="822960"/>
            <a:ext cx="12161520" cy="5501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1666" y="337235"/>
            <a:ext cx="8212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8/ </a:t>
            </a:r>
            <a:r>
              <a:rPr lang="en-US" dirty="0" err="1" smtClean="0"/>
              <a:t>Sélectionnez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compris</a:t>
            </a:r>
            <a:r>
              <a:rPr lang="en-US" dirty="0" smtClean="0"/>
              <a:t> entre 60 et 120 dollars.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5833" t="11185" r="17666" b="35926"/>
          <a:stretch/>
        </p:blipFill>
        <p:spPr>
          <a:xfrm>
            <a:off x="0" y="853440"/>
            <a:ext cx="12161520" cy="5440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2466" y="235635"/>
            <a:ext cx="9330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9/ </a:t>
            </a:r>
            <a:r>
              <a:rPr lang="en-US" dirty="0" err="1" smtClean="0"/>
              <a:t>Sélectionnez</a:t>
            </a:r>
            <a:r>
              <a:rPr lang="en-US" dirty="0" smtClean="0"/>
              <a:t> le nom et le prix </a:t>
            </a:r>
            <a:r>
              <a:rPr lang="en-US" dirty="0" err="1" smtClean="0"/>
              <a:t>en</a:t>
            </a:r>
            <a:r>
              <a:rPr lang="en-US" dirty="0" smtClean="0"/>
              <a:t> cents (</a:t>
            </a:r>
            <a:r>
              <a:rPr lang="en-US" dirty="0" err="1" smtClean="0"/>
              <a:t>c'est</a:t>
            </a:r>
            <a:r>
              <a:rPr lang="en-US" dirty="0" smtClean="0"/>
              <a:t>-à-dire que le prix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multiplié</a:t>
            </a:r>
            <a:r>
              <a:rPr lang="en-US" dirty="0" smtClean="0"/>
              <a:t> par 100).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667" t="26296" r="17750" b="21408"/>
          <a:stretch/>
        </p:blipFill>
        <p:spPr>
          <a:xfrm>
            <a:off x="0" y="944880"/>
            <a:ext cx="12176760" cy="5379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2466" y="235635"/>
            <a:ext cx="9330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9/ </a:t>
            </a:r>
            <a:r>
              <a:rPr lang="en-US" dirty="0" err="1" smtClean="0"/>
              <a:t>Sélectionnez</a:t>
            </a:r>
            <a:r>
              <a:rPr lang="en-US" dirty="0" smtClean="0"/>
              <a:t> le nom et le prix </a:t>
            </a:r>
            <a:r>
              <a:rPr lang="en-US" dirty="0" err="1" smtClean="0"/>
              <a:t>en</a:t>
            </a:r>
            <a:r>
              <a:rPr lang="en-US" dirty="0" smtClean="0"/>
              <a:t> cents (</a:t>
            </a:r>
            <a:r>
              <a:rPr lang="en-US" dirty="0" err="1" smtClean="0"/>
              <a:t>c'est</a:t>
            </a:r>
            <a:r>
              <a:rPr lang="en-US" dirty="0" smtClean="0"/>
              <a:t>-à-dire que le prix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multiplié</a:t>
            </a:r>
            <a:r>
              <a:rPr lang="en-US" dirty="0" smtClean="0"/>
              <a:t> par 100).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6000" t="10889" r="17583" b="36963"/>
          <a:stretch/>
        </p:blipFill>
        <p:spPr>
          <a:xfrm>
            <a:off x="0" y="960120"/>
            <a:ext cx="12146280" cy="53644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458" y="314867"/>
            <a:ext cx="459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7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10969" b="27365"/>
          <a:stretch/>
        </p:blipFill>
        <p:spPr>
          <a:xfrm>
            <a:off x="0" y="516467"/>
            <a:ext cx="12192000" cy="5842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3201" y="116357"/>
            <a:ext cx="5130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1/ Créer la base donnée sous nom "boutique".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84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583" t="21407" r="17834" b="27333"/>
          <a:stretch/>
        </p:blipFill>
        <p:spPr>
          <a:xfrm>
            <a:off x="15240" y="1066800"/>
            <a:ext cx="12176760" cy="52730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458" y="314867"/>
            <a:ext cx="459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9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5917" t="11037" r="17583" b="37259"/>
          <a:stretch/>
        </p:blipFill>
        <p:spPr>
          <a:xfrm>
            <a:off x="0" y="990600"/>
            <a:ext cx="12161520" cy="53187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" y="328768"/>
            <a:ext cx="8517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11/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code fabricant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49" t="22295" r="17667" b="27038"/>
          <a:stretch/>
        </p:blipFill>
        <p:spPr>
          <a:xfrm>
            <a:off x="0" y="1143000"/>
            <a:ext cx="12176760" cy="5212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" y="328768"/>
            <a:ext cx="8517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11/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code fabricant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9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4695" t="11119" r="30222" b="36436"/>
          <a:stretch/>
        </p:blipFill>
        <p:spPr>
          <a:xfrm>
            <a:off x="0" y="944880"/>
            <a:ext cx="10073640" cy="539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592" y="303014"/>
            <a:ext cx="349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2/ </a:t>
            </a:r>
            <a:r>
              <a:rPr lang="en-US" dirty="0" err="1" smtClean="0"/>
              <a:t>Création</a:t>
            </a:r>
            <a:r>
              <a:rPr lang="en-US" dirty="0" smtClean="0"/>
              <a:t> de table Manufacturers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6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5751" t="11333" r="17666" b="35630"/>
          <a:stretch/>
        </p:blipFill>
        <p:spPr>
          <a:xfrm>
            <a:off x="0" y="868680"/>
            <a:ext cx="12176760" cy="5455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9046" y="272534"/>
            <a:ext cx="2995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2/ </a:t>
            </a:r>
            <a:r>
              <a:rPr lang="en-US" dirty="0" err="1" smtClean="0"/>
              <a:t>Création</a:t>
            </a:r>
            <a:r>
              <a:rPr lang="en-US" dirty="0" smtClean="0"/>
              <a:t> de table Products.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6000" t="11234" r="17500" b="37177"/>
          <a:stretch/>
        </p:blipFill>
        <p:spPr>
          <a:xfrm>
            <a:off x="-15240" y="1051560"/>
            <a:ext cx="12161520" cy="53187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6390" y="382601"/>
            <a:ext cx="5162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Manufacturers 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4666" t="26444" r="18917" b="21260"/>
          <a:stretch/>
        </p:blipFill>
        <p:spPr>
          <a:xfrm>
            <a:off x="0" y="944880"/>
            <a:ext cx="12146280" cy="53797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390" y="382601"/>
            <a:ext cx="5162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Manufacturers 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6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5833" t="11333" r="17416" b="37260"/>
          <a:stretch/>
        </p:blipFill>
        <p:spPr>
          <a:xfrm>
            <a:off x="0" y="1051560"/>
            <a:ext cx="12207240" cy="5288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327" y="348734"/>
            <a:ext cx="4604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Products </a:t>
            </a:r>
            <a:r>
              <a:rPr lang="en-US" dirty="0" smtClean="0"/>
              <a:t>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8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833" t="31183" r="17500" b="14298"/>
          <a:stretch/>
        </p:blipFill>
        <p:spPr>
          <a:xfrm>
            <a:off x="0" y="685800"/>
            <a:ext cx="12192000" cy="5608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327" y="348734"/>
            <a:ext cx="4604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Products </a:t>
            </a:r>
            <a:r>
              <a:rPr lang="en-US" dirty="0" smtClean="0"/>
              <a:t>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6083" t="11479" r="17166" b="37113"/>
          <a:stretch/>
        </p:blipFill>
        <p:spPr>
          <a:xfrm>
            <a:off x="-15240" y="1066800"/>
            <a:ext cx="12207240" cy="52882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1173" y="323334"/>
            <a:ext cx="559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5/ </a:t>
            </a:r>
            <a:r>
              <a:rPr lang="en-US" dirty="0" err="1" smtClean="0"/>
              <a:t>Sélectionnez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98</TotalTime>
  <Words>292</Words>
  <Application>Microsoft Office PowerPoint</Application>
  <PresentationFormat>Grand écran</PresentationFormat>
  <Paragraphs>23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Rétrospective</vt:lpstr>
      <vt:lpstr>SQL Workshop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Sun Moon</dc:creator>
  <cp:lastModifiedBy>Sun Moon</cp:lastModifiedBy>
  <cp:revision>11</cp:revision>
  <dcterms:created xsi:type="dcterms:W3CDTF">2020-05-11T16:55:53Z</dcterms:created>
  <dcterms:modified xsi:type="dcterms:W3CDTF">2020-05-11T18:34:00Z</dcterms:modified>
</cp:coreProperties>
</file>